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5" autoAdjust="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F6806-9EFB-4C1F-B28A-5860A046979B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8E6BC-5861-4A19-A7F4-8E97238651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990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981202"/>
            <a:ext cx="10363200" cy="1470025"/>
          </a:xfrm>
        </p:spPr>
        <p:txBody>
          <a:bodyPr/>
          <a:lstStyle>
            <a:lvl1pPr algn="ctr">
              <a:defRPr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275" y="33721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15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18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157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480" y="228600"/>
            <a:ext cx="10943321" cy="838200"/>
          </a:xfrm>
          <a:noFill/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4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146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839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92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043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48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99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43" y="5528059"/>
            <a:ext cx="2011288" cy="12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17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7482" y="228600"/>
            <a:ext cx="11044919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1"/>
            <a:ext cx="109728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37480" y="1149350"/>
            <a:ext cx="11044921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1630" y="6172200"/>
            <a:ext cx="1093077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609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51200" y="6336270"/>
            <a:ext cx="43120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</a:rPr>
              <a:t>Türkiye Enerji Stratejileri &amp; Politikaları Araştırma Merkezi</a:t>
            </a:r>
            <a:endParaRPr lang="tr-TR" sz="1400" b="0" dirty="0">
              <a:solidFill>
                <a:schemeClr val="accent3">
                  <a:lumMod val="20000"/>
                  <a:lumOff val="80000"/>
                </a:schemeClr>
              </a:solidFill>
              <a:effectLst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537480" y="1149350"/>
            <a:ext cx="11044921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51630" y="6172200"/>
            <a:ext cx="1093077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3848100" y="6336270"/>
            <a:ext cx="43120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</a:rPr>
              <a:t>Türkiye Enerji Stratejileri &amp; Politikaları Araştırma Merkezi</a:t>
            </a:r>
            <a:endParaRPr lang="tr-TR" sz="1400" b="0" dirty="0">
              <a:solidFill>
                <a:schemeClr val="accent3">
                  <a:lumMod val="20000"/>
                  <a:lumOff val="8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474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26670"/>
      </p:ext>
    </p:extLst>
  </p:cSld>
  <p:clrMapOvr>
    <a:masterClrMapping/>
  </p:clrMapOvr>
</p:sld>
</file>

<file path=ppt/theme/theme1.xml><?xml version="1.0" encoding="utf-8"?>
<a:theme xmlns:a="http://schemas.openxmlformats.org/drawingml/2006/main" name="Tespam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TespamTheme</vt:lpstr>
      <vt:lpstr>PowerPoint Sunusu</vt:lpstr>
    </vt:vector>
  </TitlesOfParts>
  <Company>Türkiye Petrolleri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OĞUZHAN AKYENER</dc:creator>
  <cp:lastModifiedBy>Oğuzhan Akyener</cp:lastModifiedBy>
  <cp:revision>66</cp:revision>
  <dcterms:created xsi:type="dcterms:W3CDTF">2017-11-05T11:44:00Z</dcterms:created>
  <dcterms:modified xsi:type="dcterms:W3CDTF">2019-06-16T09:20:18Z</dcterms:modified>
</cp:coreProperties>
</file>