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C4CF"/>
    <a:srgbClr val="C14040"/>
    <a:srgbClr val="47A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528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6DCBA2-A43F-1ECD-A575-FB4AE03BE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284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rgbClr val="C14040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9D914C3-0846-9284-D172-7FC9C8874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71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C3D92EA-8212-C336-4075-4CB3E1F290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61" y="132688"/>
            <a:ext cx="1868877" cy="1566598"/>
          </a:xfrm>
          <a:prstGeom prst="rect">
            <a:avLst/>
          </a:prstGeom>
        </p:spPr>
      </p:pic>
      <p:grpSp>
        <p:nvGrpSpPr>
          <p:cNvPr id="8" name="组合 54">
            <a:extLst>
              <a:ext uri="{FF2B5EF4-FFF2-40B4-BE49-F238E27FC236}">
                <a16:creationId xmlns:a16="http://schemas.microsoft.com/office/drawing/2014/main" id="{07834F4E-2749-C3F2-9664-611309109D0C}"/>
              </a:ext>
            </a:extLst>
          </p:cNvPr>
          <p:cNvGrpSpPr/>
          <p:nvPr userDrawn="1"/>
        </p:nvGrpSpPr>
        <p:grpSpPr>
          <a:xfrm>
            <a:off x="0" y="64799"/>
            <a:ext cx="4328699" cy="1702375"/>
            <a:chOff x="-38101" y="-105446"/>
            <a:chExt cx="12230101" cy="503924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7722B52-018D-5483-4B56-723D856E3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" y="2912907"/>
              <a:ext cx="1241425" cy="1716088"/>
            </a:xfrm>
            <a:custGeom>
              <a:avLst/>
              <a:gdLst>
                <a:gd name="T0" fmla="*/ 284 w 782"/>
                <a:gd name="T1" fmla="*/ 1081 h 1081"/>
                <a:gd name="T2" fmla="*/ 782 w 782"/>
                <a:gd name="T3" fmla="*/ 0 h 1081"/>
                <a:gd name="T4" fmla="*/ 0 w 782"/>
                <a:gd name="T5" fmla="*/ 288 h 1081"/>
                <a:gd name="T6" fmla="*/ 284 w 782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2" h="1081">
                  <a:moveTo>
                    <a:pt x="284" y="1081"/>
                  </a:moveTo>
                  <a:lnTo>
                    <a:pt x="782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C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8BAB768-31F2-0BAE-8506-73EA70E00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101" y="4209895"/>
              <a:ext cx="865188" cy="723900"/>
            </a:xfrm>
            <a:custGeom>
              <a:avLst/>
              <a:gdLst>
                <a:gd name="T0" fmla="*/ 0 w 545"/>
                <a:gd name="T1" fmla="*/ 0 h 456"/>
                <a:gd name="T2" fmla="*/ 0 w 545"/>
                <a:gd name="T3" fmla="*/ 456 h 456"/>
                <a:gd name="T4" fmla="*/ 545 w 545"/>
                <a:gd name="T5" fmla="*/ 264 h 456"/>
                <a:gd name="T6" fmla="*/ 545 w 545"/>
                <a:gd name="T7" fmla="*/ 264 h 456"/>
                <a:gd name="T8" fmla="*/ 545 w 545"/>
                <a:gd name="T9" fmla="*/ 264 h 456"/>
                <a:gd name="T10" fmla="*/ 0 w 545"/>
                <a:gd name="T11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456">
                  <a:moveTo>
                    <a:pt x="0" y="0"/>
                  </a:moveTo>
                  <a:lnTo>
                    <a:pt x="0" y="456"/>
                  </a:lnTo>
                  <a:lnTo>
                    <a:pt x="545" y="264"/>
                  </a:lnTo>
                  <a:lnTo>
                    <a:pt x="545" y="264"/>
                  </a:lnTo>
                  <a:lnTo>
                    <a:pt x="545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1B0B3AF-763B-8500-AAC7-E0C7F505D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2" y="2912907"/>
              <a:ext cx="1693863" cy="1258888"/>
            </a:xfrm>
            <a:custGeom>
              <a:avLst/>
              <a:gdLst>
                <a:gd name="T0" fmla="*/ 0 w 1067"/>
                <a:gd name="T1" fmla="*/ 0 h 793"/>
                <a:gd name="T2" fmla="*/ 285 w 1067"/>
                <a:gd name="T3" fmla="*/ 793 h 793"/>
                <a:gd name="T4" fmla="*/ 1067 w 1067"/>
                <a:gd name="T5" fmla="*/ 505 h 793"/>
                <a:gd name="T6" fmla="*/ 0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0" y="0"/>
                  </a:moveTo>
                  <a:lnTo>
                    <a:pt x="285" y="793"/>
                  </a:lnTo>
                  <a:lnTo>
                    <a:pt x="1067" y="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D017DF8-4C61-9D1F-2C52-30FCCC4B7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101" y="2225520"/>
              <a:ext cx="414338" cy="1296988"/>
            </a:xfrm>
            <a:custGeom>
              <a:avLst/>
              <a:gdLst>
                <a:gd name="T0" fmla="*/ 0 w 261"/>
                <a:gd name="T1" fmla="*/ 817 h 817"/>
                <a:gd name="T2" fmla="*/ 261 w 261"/>
                <a:gd name="T3" fmla="*/ 721 h 817"/>
                <a:gd name="T4" fmla="*/ 0 w 261"/>
                <a:gd name="T5" fmla="*/ 0 h 817"/>
                <a:gd name="T6" fmla="*/ 0 w 261"/>
                <a:gd name="T7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817">
                  <a:moveTo>
                    <a:pt x="0" y="817"/>
                  </a:moveTo>
                  <a:lnTo>
                    <a:pt x="261" y="721"/>
                  </a:lnTo>
                  <a:lnTo>
                    <a:pt x="0" y="0"/>
                  </a:lnTo>
                  <a:lnTo>
                    <a:pt x="0" y="817"/>
                  </a:lnTo>
                  <a:close/>
                </a:path>
              </a:pathLst>
            </a:custGeom>
            <a:solidFill>
              <a:srgbClr val="C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940EC7F-3C6E-BA12-4194-6673E4175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4" y="14132"/>
              <a:ext cx="1693863" cy="1220788"/>
            </a:xfrm>
            <a:custGeom>
              <a:avLst/>
              <a:gdLst>
                <a:gd name="T0" fmla="*/ 711 w 1067"/>
                <a:gd name="T1" fmla="*/ 0 h 769"/>
                <a:gd name="T2" fmla="*/ 0 w 1067"/>
                <a:gd name="T3" fmla="*/ 264 h 769"/>
                <a:gd name="T4" fmla="*/ 0 w 1067"/>
                <a:gd name="T5" fmla="*/ 264 h 769"/>
                <a:gd name="T6" fmla="*/ 0 w 1067"/>
                <a:gd name="T7" fmla="*/ 264 h 769"/>
                <a:gd name="T8" fmla="*/ 1067 w 1067"/>
                <a:gd name="T9" fmla="*/ 769 h 769"/>
                <a:gd name="T10" fmla="*/ 783 w 1067"/>
                <a:gd name="T11" fmla="*/ 0 h 769"/>
                <a:gd name="T12" fmla="*/ 711 w 1067"/>
                <a:gd name="T13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7" h="769">
                  <a:moveTo>
                    <a:pt x="711" y="0"/>
                  </a:move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1067" y="769"/>
                  </a:lnTo>
                  <a:lnTo>
                    <a:pt x="783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47A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A55753-49DE-BBD4-29FB-F0766804B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101" y="433232"/>
              <a:ext cx="1204913" cy="1677988"/>
            </a:xfrm>
            <a:custGeom>
              <a:avLst/>
              <a:gdLst>
                <a:gd name="T0" fmla="*/ 0 w 759"/>
                <a:gd name="T1" fmla="*/ 1009 h 1057"/>
                <a:gd name="T2" fmla="*/ 0 w 759"/>
                <a:gd name="T3" fmla="*/ 1057 h 1057"/>
                <a:gd name="T4" fmla="*/ 759 w 759"/>
                <a:gd name="T5" fmla="*/ 769 h 1057"/>
                <a:gd name="T6" fmla="*/ 474 w 759"/>
                <a:gd name="T7" fmla="*/ 0 h 1057"/>
                <a:gd name="T8" fmla="*/ 0 w 759"/>
                <a:gd name="T9" fmla="*/ 1009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1057">
                  <a:moveTo>
                    <a:pt x="0" y="1009"/>
                  </a:moveTo>
                  <a:lnTo>
                    <a:pt x="0" y="1057"/>
                  </a:lnTo>
                  <a:lnTo>
                    <a:pt x="759" y="769"/>
                  </a:lnTo>
                  <a:lnTo>
                    <a:pt x="474" y="0"/>
                  </a:lnTo>
                  <a:lnTo>
                    <a:pt x="0" y="1009"/>
                  </a:lnTo>
                  <a:close/>
                </a:path>
              </a:pathLst>
            </a:custGeom>
            <a:solidFill>
              <a:srgbClr val="47A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C6EE08A-92D5-3BA6-774A-2E5F1FD82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2" y="2455707"/>
              <a:ext cx="1693863" cy="1258888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47A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AFC9391-58AD-D5FA-1491-F8F748404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" y="1234920"/>
              <a:ext cx="1241425" cy="1677988"/>
            </a:xfrm>
            <a:custGeom>
              <a:avLst/>
              <a:gdLst>
                <a:gd name="T0" fmla="*/ 0 w 782"/>
                <a:gd name="T1" fmla="*/ 264 h 1057"/>
                <a:gd name="T2" fmla="*/ 284 w 782"/>
                <a:gd name="T3" fmla="*/ 1057 h 1057"/>
                <a:gd name="T4" fmla="*/ 782 w 782"/>
                <a:gd name="T5" fmla="*/ 0 h 1057"/>
                <a:gd name="T6" fmla="*/ 0 w 782"/>
                <a:gd name="T7" fmla="*/ 264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2" h="1057">
                  <a:moveTo>
                    <a:pt x="0" y="264"/>
                  </a:moveTo>
                  <a:lnTo>
                    <a:pt x="284" y="1057"/>
                  </a:lnTo>
                  <a:lnTo>
                    <a:pt x="782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47A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3C2451C-04B4-EF71-5B32-85E188B17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099" y="1539720"/>
              <a:ext cx="1203325" cy="171608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D4EFA1B-3F2D-D743-20A2-E7F0EBD2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7" y="776132"/>
              <a:ext cx="1243013" cy="1679575"/>
            </a:xfrm>
            <a:custGeom>
              <a:avLst/>
              <a:gdLst>
                <a:gd name="T0" fmla="*/ 498 w 783"/>
                <a:gd name="T1" fmla="*/ 0 h 1058"/>
                <a:gd name="T2" fmla="*/ 0 w 783"/>
                <a:gd name="T3" fmla="*/ 1058 h 1058"/>
                <a:gd name="T4" fmla="*/ 783 w 783"/>
                <a:gd name="T5" fmla="*/ 769 h 1058"/>
                <a:gd name="T6" fmla="*/ 498 w 783"/>
                <a:gd name="T7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058">
                  <a:moveTo>
                    <a:pt x="498" y="0"/>
                  </a:moveTo>
                  <a:lnTo>
                    <a:pt x="0" y="1058"/>
                  </a:lnTo>
                  <a:lnTo>
                    <a:pt x="783" y="769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B019BC-A9A8-AC0A-0306-D7F8D026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7" y="14132"/>
              <a:ext cx="1692275" cy="1220788"/>
            </a:xfrm>
            <a:custGeom>
              <a:avLst/>
              <a:gdLst>
                <a:gd name="T0" fmla="*/ 0 w 1066"/>
                <a:gd name="T1" fmla="*/ 0 h 769"/>
                <a:gd name="T2" fmla="*/ 284 w 1066"/>
                <a:gd name="T3" fmla="*/ 769 h 769"/>
                <a:gd name="T4" fmla="*/ 1066 w 1066"/>
                <a:gd name="T5" fmla="*/ 480 h 769"/>
                <a:gd name="T6" fmla="*/ 47 w 1066"/>
                <a:gd name="T7" fmla="*/ 0 h 769"/>
                <a:gd name="T8" fmla="*/ 0 w 1066"/>
                <a:gd name="T9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769">
                  <a:moveTo>
                    <a:pt x="0" y="0"/>
                  </a:moveTo>
                  <a:lnTo>
                    <a:pt x="284" y="769"/>
                  </a:lnTo>
                  <a:lnTo>
                    <a:pt x="1066" y="480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A09EB31-EA46-EA53-5F47-E849FDFD9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7" y="2455707"/>
              <a:ext cx="1693863" cy="1258888"/>
            </a:xfrm>
            <a:custGeom>
              <a:avLst/>
              <a:gdLst>
                <a:gd name="T0" fmla="*/ 285 w 1067"/>
                <a:gd name="T1" fmla="*/ 793 h 793"/>
                <a:gd name="T2" fmla="*/ 1067 w 1067"/>
                <a:gd name="T3" fmla="*/ 504 h 793"/>
                <a:gd name="T4" fmla="*/ 0 w 1067"/>
                <a:gd name="T5" fmla="*/ 0 h 793"/>
                <a:gd name="T6" fmla="*/ 285 w 1067"/>
                <a:gd name="T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285" y="793"/>
                  </a:moveTo>
                  <a:lnTo>
                    <a:pt x="1067" y="504"/>
                  </a:lnTo>
                  <a:lnTo>
                    <a:pt x="0" y="0"/>
                  </a:lnTo>
                  <a:lnTo>
                    <a:pt x="285" y="793"/>
                  </a:ln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4EE0EAF-EAE0-2989-9CFD-65A49CEC4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999" y="14132"/>
              <a:ext cx="1617663" cy="762000"/>
            </a:xfrm>
            <a:custGeom>
              <a:avLst/>
              <a:gdLst>
                <a:gd name="T0" fmla="*/ 0 w 1019"/>
                <a:gd name="T1" fmla="*/ 0 h 480"/>
                <a:gd name="T2" fmla="*/ 1019 w 1019"/>
                <a:gd name="T3" fmla="*/ 480 h 480"/>
                <a:gd name="T4" fmla="*/ 853 w 1019"/>
                <a:gd name="T5" fmla="*/ 0 h 480"/>
                <a:gd name="T6" fmla="*/ 0 w 1019"/>
                <a:gd name="T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9" h="480">
                  <a:moveTo>
                    <a:pt x="0" y="0"/>
                  </a:moveTo>
                  <a:lnTo>
                    <a:pt x="1019" y="480"/>
                  </a:lnTo>
                  <a:lnTo>
                    <a:pt x="8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DB56A51-8C59-A88E-F016-B3C6F9F5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662" y="14132"/>
              <a:ext cx="1241425" cy="762000"/>
            </a:xfrm>
            <a:custGeom>
              <a:avLst/>
              <a:gdLst>
                <a:gd name="T0" fmla="*/ 214 w 782"/>
                <a:gd name="T1" fmla="*/ 0 h 480"/>
                <a:gd name="T2" fmla="*/ 0 w 782"/>
                <a:gd name="T3" fmla="*/ 480 h 480"/>
                <a:gd name="T4" fmla="*/ 782 w 782"/>
                <a:gd name="T5" fmla="*/ 192 h 480"/>
                <a:gd name="T6" fmla="*/ 711 w 782"/>
                <a:gd name="T7" fmla="*/ 0 h 480"/>
                <a:gd name="T8" fmla="*/ 214 w 782"/>
                <a:gd name="T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480">
                  <a:moveTo>
                    <a:pt x="214" y="0"/>
                  </a:moveTo>
                  <a:lnTo>
                    <a:pt x="0" y="480"/>
                  </a:lnTo>
                  <a:lnTo>
                    <a:pt x="782" y="192"/>
                  </a:lnTo>
                  <a:lnTo>
                    <a:pt x="711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5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7CC6508-EBD1-B32E-24B9-60E20705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7" y="14132"/>
              <a:ext cx="1130300" cy="1525588"/>
            </a:xfrm>
            <a:custGeom>
              <a:avLst/>
              <a:gdLst>
                <a:gd name="T0" fmla="*/ 498 w 712"/>
                <a:gd name="T1" fmla="*/ 0 h 961"/>
                <a:gd name="T2" fmla="*/ 0 w 712"/>
                <a:gd name="T3" fmla="*/ 192 h 961"/>
                <a:gd name="T4" fmla="*/ 261 w 712"/>
                <a:gd name="T5" fmla="*/ 961 h 961"/>
                <a:gd name="T6" fmla="*/ 712 w 712"/>
                <a:gd name="T7" fmla="*/ 0 h 961"/>
                <a:gd name="T8" fmla="*/ 498 w 712"/>
                <a:gd name="T9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961">
                  <a:moveTo>
                    <a:pt x="498" y="0"/>
                  </a:moveTo>
                  <a:lnTo>
                    <a:pt x="0" y="192"/>
                  </a:lnTo>
                  <a:lnTo>
                    <a:pt x="261" y="961"/>
                  </a:lnTo>
                  <a:lnTo>
                    <a:pt x="712" y="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95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D739689-2D86-2940-B984-A3189101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4" y="1082520"/>
              <a:ext cx="1693863" cy="1258888"/>
            </a:xfrm>
            <a:custGeom>
              <a:avLst/>
              <a:gdLst>
                <a:gd name="T0" fmla="*/ 0 w 1067"/>
                <a:gd name="T1" fmla="*/ 288 h 793"/>
                <a:gd name="T2" fmla="*/ 1067 w 1067"/>
                <a:gd name="T3" fmla="*/ 793 h 793"/>
                <a:gd name="T4" fmla="*/ 782 w 1067"/>
                <a:gd name="T5" fmla="*/ 0 h 793"/>
                <a:gd name="T6" fmla="*/ 0 w 1067"/>
                <a:gd name="T7" fmla="*/ 288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0" y="288"/>
                  </a:moveTo>
                  <a:lnTo>
                    <a:pt x="1067" y="793"/>
                  </a:lnTo>
                  <a:lnTo>
                    <a:pt x="782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95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082B708-4DDD-40B0-7DB1-1A153BF78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49" y="1082520"/>
              <a:ext cx="1693863" cy="1258888"/>
            </a:xfrm>
            <a:custGeom>
              <a:avLst/>
              <a:gdLst>
                <a:gd name="T0" fmla="*/ 285 w 1067"/>
                <a:gd name="T1" fmla="*/ 793 h 793"/>
                <a:gd name="T2" fmla="*/ 1067 w 1067"/>
                <a:gd name="T3" fmla="*/ 504 h 793"/>
                <a:gd name="T4" fmla="*/ 0 w 1067"/>
                <a:gd name="T5" fmla="*/ 0 h 793"/>
                <a:gd name="T6" fmla="*/ 285 w 1067"/>
                <a:gd name="T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285" y="793"/>
                  </a:moveTo>
                  <a:lnTo>
                    <a:pt x="1067" y="504"/>
                  </a:lnTo>
                  <a:lnTo>
                    <a:pt x="0" y="0"/>
                  </a:lnTo>
                  <a:lnTo>
                    <a:pt x="285" y="793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C4760F1-5F8B-6C7A-E98C-9B96C6386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7" y="204632"/>
              <a:ext cx="1693863" cy="1220788"/>
            </a:xfrm>
            <a:custGeom>
              <a:avLst/>
              <a:gdLst>
                <a:gd name="T0" fmla="*/ 284 w 1067"/>
                <a:gd name="T1" fmla="*/ 769 h 769"/>
                <a:gd name="T2" fmla="*/ 1067 w 1067"/>
                <a:gd name="T3" fmla="*/ 481 h 769"/>
                <a:gd name="T4" fmla="*/ 0 w 1067"/>
                <a:gd name="T5" fmla="*/ 0 h 769"/>
                <a:gd name="T6" fmla="*/ 284 w 1067"/>
                <a:gd name="T7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69">
                  <a:moveTo>
                    <a:pt x="284" y="769"/>
                  </a:moveTo>
                  <a:lnTo>
                    <a:pt x="1067" y="481"/>
                  </a:lnTo>
                  <a:lnTo>
                    <a:pt x="0" y="0"/>
                  </a:lnTo>
                  <a:lnTo>
                    <a:pt x="284" y="769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197701F-0EBD-1783-12C1-EE9364BAB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49" y="14132"/>
              <a:ext cx="1243013" cy="1068388"/>
            </a:xfrm>
            <a:custGeom>
              <a:avLst/>
              <a:gdLst>
                <a:gd name="T0" fmla="*/ 640 w 783"/>
                <a:gd name="T1" fmla="*/ 0 h 673"/>
                <a:gd name="T2" fmla="*/ 332 w 783"/>
                <a:gd name="T3" fmla="*/ 0 h 673"/>
                <a:gd name="T4" fmla="*/ 0 w 783"/>
                <a:gd name="T5" fmla="*/ 673 h 673"/>
                <a:gd name="T6" fmla="*/ 783 w 783"/>
                <a:gd name="T7" fmla="*/ 384 h 673"/>
                <a:gd name="T8" fmla="*/ 640 w 783"/>
                <a:gd name="T9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673">
                  <a:moveTo>
                    <a:pt x="640" y="0"/>
                  </a:moveTo>
                  <a:lnTo>
                    <a:pt x="332" y="0"/>
                  </a:lnTo>
                  <a:lnTo>
                    <a:pt x="0" y="673"/>
                  </a:lnTo>
                  <a:lnTo>
                    <a:pt x="783" y="384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B920329-3878-CE6C-BD42-A39457412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862" y="204632"/>
              <a:ext cx="1241425" cy="1677988"/>
            </a:xfrm>
            <a:custGeom>
              <a:avLst/>
              <a:gdLst>
                <a:gd name="T0" fmla="*/ 284 w 782"/>
                <a:gd name="T1" fmla="*/ 1057 h 1057"/>
                <a:gd name="T2" fmla="*/ 782 w 782"/>
                <a:gd name="T3" fmla="*/ 0 h 1057"/>
                <a:gd name="T4" fmla="*/ 0 w 782"/>
                <a:gd name="T5" fmla="*/ 264 h 1057"/>
                <a:gd name="T6" fmla="*/ 284 w 782"/>
                <a:gd name="T7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2" h="1057">
                  <a:moveTo>
                    <a:pt x="284" y="1057"/>
                  </a:moveTo>
                  <a:lnTo>
                    <a:pt x="782" y="0"/>
                  </a:lnTo>
                  <a:lnTo>
                    <a:pt x="0" y="264"/>
                  </a:lnTo>
                  <a:lnTo>
                    <a:pt x="284" y="1057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55D1953-0D54-3CBC-46F8-4632A516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8912" y="14132"/>
              <a:ext cx="1617663" cy="954088"/>
            </a:xfrm>
            <a:custGeom>
              <a:avLst/>
              <a:gdLst>
                <a:gd name="T0" fmla="*/ 308 w 1019"/>
                <a:gd name="T1" fmla="*/ 0 h 601"/>
                <a:gd name="T2" fmla="*/ 0 w 1019"/>
                <a:gd name="T3" fmla="*/ 0 h 601"/>
                <a:gd name="T4" fmla="*/ 237 w 1019"/>
                <a:gd name="T5" fmla="*/ 601 h 601"/>
                <a:gd name="T6" fmla="*/ 1019 w 1019"/>
                <a:gd name="T7" fmla="*/ 312 h 601"/>
                <a:gd name="T8" fmla="*/ 1019 w 1019"/>
                <a:gd name="T9" fmla="*/ 312 h 601"/>
                <a:gd name="T10" fmla="*/ 308 w 1019"/>
                <a:gd name="T1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601">
                  <a:moveTo>
                    <a:pt x="308" y="0"/>
                  </a:moveTo>
                  <a:lnTo>
                    <a:pt x="0" y="0"/>
                  </a:lnTo>
                  <a:lnTo>
                    <a:pt x="237" y="601"/>
                  </a:lnTo>
                  <a:lnTo>
                    <a:pt x="1019" y="312"/>
                  </a:lnTo>
                  <a:lnTo>
                    <a:pt x="1019" y="312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8615F6E-0E07-2BF2-430E-EC5E354EC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7662" y="14132"/>
              <a:ext cx="414338" cy="495300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5FB32BD-ACFB-6D73-1706-DD550053D497}"/>
                </a:ext>
              </a:extLst>
            </p:cNvPr>
            <p:cNvSpPr>
              <a:spLocks/>
            </p:cNvSpPr>
            <p:nvPr/>
          </p:nvSpPr>
          <p:spPr bwMode="auto">
            <a:xfrm rot="18373820">
              <a:off x="222116" y="-337997"/>
              <a:ext cx="414393" cy="879495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  <a:gd name="connsiteX0" fmla="*/ 0 w 8890"/>
                <a:gd name="connsiteY0" fmla="*/ 0 h 10696"/>
                <a:gd name="connsiteX1" fmla="*/ 3449 w 8890"/>
                <a:gd name="connsiteY1" fmla="*/ 10696 h 10696"/>
                <a:gd name="connsiteX2" fmla="*/ 3449 w 8890"/>
                <a:gd name="connsiteY2" fmla="*/ 10696 h 10696"/>
                <a:gd name="connsiteX3" fmla="*/ 8890 w 8890"/>
                <a:gd name="connsiteY3" fmla="*/ 696 h 10696"/>
                <a:gd name="connsiteX4" fmla="*/ 0 w 8890"/>
                <a:gd name="connsiteY4" fmla="*/ 0 h 10696"/>
                <a:gd name="connsiteX0" fmla="*/ 0 w 7997"/>
                <a:gd name="connsiteY0" fmla="*/ 0 h 10000"/>
                <a:gd name="connsiteX1" fmla="*/ 3880 w 7997"/>
                <a:gd name="connsiteY1" fmla="*/ 10000 h 10000"/>
                <a:gd name="connsiteX2" fmla="*/ 3880 w 7997"/>
                <a:gd name="connsiteY2" fmla="*/ 10000 h 10000"/>
                <a:gd name="connsiteX3" fmla="*/ 7997 w 7997"/>
                <a:gd name="connsiteY3" fmla="*/ 2894 h 10000"/>
                <a:gd name="connsiteX4" fmla="*/ 0 w 7997"/>
                <a:gd name="connsiteY4" fmla="*/ 0 h 10000"/>
                <a:gd name="connsiteX0" fmla="*/ 0 w 18109"/>
                <a:gd name="connsiteY0" fmla="*/ 0 h 10000"/>
                <a:gd name="connsiteX1" fmla="*/ 4852 w 18109"/>
                <a:gd name="connsiteY1" fmla="*/ 10000 h 10000"/>
                <a:gd name="connsiteX2" fmla="*/ 4852 w 18109"/>
                <a:gd name="connsiteY2" fmla="*/ 10000 h 10000"/>
                <a:gd name="connsiteX3" fmla="*/ 18109 w 18109"/>
                <a:gd name="connsiteY3" fmla="*/ 5345 h 10000"/>
                <a:gd name="connsiteX4" fmla="*/ 0 w 18109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9" h="10000">
                  <a:moveTo>
                    <a:pt x="0" y="0"/>
                  </a:moveTo>
                  <a:lnTo>
                    <a:pt x="4852" y="10000"/>
                  </a:lnTo>
                  <a:lnTo>
                    <a:pt x="4852" y="10000"/>
                  </a:lnTo>
                  <a:lnTo>
                    <a:pt x="18109" y="5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6A63021-869C-506E-8355-7FA2DB98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698" y="-37031"/>
              <a:ext cx="990985" cy="241663"/>
            </a:xfrm>
            <a:custGeom>
              <a:avLst/>
              <a:gdLst>
                <a:gd name="T0" fmla="*/ 640 w 783"/>
                <a:gd name="T1" fmla="*/ 0 h 673"/>
                <a:gd name="T2" fmla="*/ 332 w 783"/>
                <a:gd name="T3" fmla="*/ 0 h 673"/>
                <a:gd name="T4" fmla="*/ 0 w 783"/>
                <a:gd name="T5" fmla="*/ 673 h 673"/>
                <a:gd name="T6" fmla="*/ 783 w 783"/>
                <a:gd name="T7" fmla="*/ 384 h 673"/>
                <a:gd name="T8" fmla="*/ 640 w 783"/>
                <a:gd name="T9" fmla="*/ 0 h 673"/>
                <a:gd name="connsiteX0" fmla="*/ 8980 w 10000"/>
                <a:gd name="connsiteY0" fmla="*/ 6331 h 10000"/>
                <a:gd name="connsiteX1" fmla="*/ 4240 w 10000"/>
                <a:gd name="connsiteY1" fmla="*/ 0 h 10000"/>
                <a:gd name="connsiteX2" fmla="*/ 0 w 10000"/>
                <a:gd name="connsiteY2" fmla="*/ 10000 h 10000"/>
                <a:gd name="connsiteX3" fmla="*/ 10000 w 10000"/>
                <a:gd name="connsiteY3" fmla="*/ 5706 h 10000"/>
                <a:gd name="connsiteX4" fmla="*/ 8980 w 10000"/>
                <a:gd name="connsiteY4" fmla="*/ 6331 h 10000"/>
                <a:gd name="connsiteX0" fmla="*/ 8980 w 8980"/>
                <a:gd name="connsiteY0" fmla="*/ 6331 h 10000"/>
                <a:gd name="connsiteX1" fmla="*/ 4240 w 8980"/>
                <a:gd name="connsiteY1" fmla="*/ 0 h 10000"/>
                <a:gd name="connsiteX2" fmla="*/ 0 w 8980"/>
                <a:gd name="connsiteY2" fmla="*/ 10000 h 10000"/>
                <a:gd name="connsiteX3" fmla="*/ 7682 w 8980"/>
                <a:gd name="connsiteY3" fmla="*/ 8285 h 10000"/>
                <a:gd name="connsiteX4" fmla="*/ 8980 w 8980"/>
                <a:gd name="connsiteY4" fmla="*/ 6331 h 10000"/>
                <a:gd name="connsiteX0" fmla="*/ 10000 w 10000"/>
                <a:gd name="connsiteY0" fmla="*/ 0 h 3669"/>
                <a:gd name="connsiteX1" fmla="*/ 1243 w 10000"/>
                <a:gd name="connsiteY1" fmla="*/ 1407 h 3669"/>
                <a:gd name="connsiteX2" fmla="*/ 0 w 10000"/>
                <a:gd name="connsiteY2" fmla="*/ 3669 h 3669"/>
                <a:gd name="connsiteX3" fmla="*/ 8555 w 10000"/>
                <a:gd name="connsiteY3" fmla="*/ 1954 h 3669"/>
                <a:gd name="connsiteX4" fmla="*/ 10000 w 10000"/>
                <a:gd name="connsiteY4" fmla="*/ 0 h 3669"/>
                <a:gd name="connsiteX0" fmla="*/ 8878 w 8878"/>
                <a:gd name="connsiteY0" fmla="*/ 639 h 6165"/>
                <a:gd name="connsiteX1" fmla="*/ 1243 w 8878"/>
                <a:gd name="connsiteY1" fmla="*/ 0 h 6165"/>
                <a:gd name="connsiteX2" fmla="*/ 0 w 8878"/>
                <a:gd name="connsiteY2" fmla="*/ 6165 h 6165"/>
                <a:gd name="connsiteX3" fmla="*/ 8555 w 8878"/>
                <a:gd name="connsiteY3" fmla="*/ 1491 h 6165"/>
                <a:gd name="connsiteX4" fmla="*/ 8878 w 8878"/>
                <a:gd name="connsiteY4" fmla="*/ 639 h 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8" h="6165">
                  <a:moveTo>
                    <a:pt x="8878" y="639"/>
                  </a:moveTo>
                  <a:lnTo>
                    <a:pt x="1243" y="0"/>
                  </a:lnTo>
                  <a:lnTo>
                    <a:pt x="0" y="6165"/>
                  </a:lnTo>
                  <a:lnTo>
                    <a:pt x="8555" y="1491"/>
                  </a:lnTo>
                  <a:lnTo>
                    <a:pt x="8878" y="639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7BA8D19E-9EF1-0B01-E40F-627148C28D13}"/>
              </a:ext>
            </a:extLst>
          </p:cNvPr>
          <p:cNvGrpSpPr/>
          <p:nvPr userDrawn="1"/>
        </p:nvGrpSpPr>
        <p:grpSpPr>
          <a:xfrm>
            <a:off x="8440615" y="5172096"/>
            <a:ext cx="3751385" cy="1635629"/>
            <a:chOff x="7367450" y="7826639"/>
            <a:chExt cx="4883789" cy="2129365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DDB33C3-8BBA-9E40-7A8C-4697B9ABD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73695" y="7826639"/>
              <a:ext cx="1164443" cy="933878"/>
            </a:xfrm>
            <a:custGeom>
              <a:avLst/>
              <a:gdLst>
                <a:gd name="T0" fmla="*/ 285 w 1067"/>
                <a:gd name="T1" fmla="*/ 793 h 793"/>
                <a:gd name="T2" fmla="*/ 1067 w 1067"/>
                <a:gd name="T3" fmla="*/ 504 h 793"/>
                <a:gd name="T4" fmla="*/ 0 w 1067"/>
                <a:gd name="T5" fmla="*/ 0 h 793"/>
                <a:gd name="T6" fmla="*/ 285 w 1067"/>
                <a:gd name="T7" fmla="*/ 793 h 793"/>
                <a:gd name="connsiteX0" fmla="*/ 0 w 7329"/>
                <a:gd name="connsiteY0" fmla="*/ 8286 h 8286"/>
                <a:gd name="connsiteX1" fmla="*/ 7329 w 7329"/>
                <a:gd name="connsiteY1" fmla="*/ 4642 h 8286"/>
                <a:gd name="connsiteX2" fmla="*/ 4 w 7329"/>
                <a:gd name="connsiteY2" fmla="*/ 0 h 8286"/>
                <a:gd name="connsiteX3" fmla="*/ 0 w 7329"/>
                <a:gd name="connsiteY3" fmla="*/ 8286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9" h="8286">
                  <a:moveTo>
                    <a:pt x="0" y="8286"/>
                  </a:moveTo>
                  <a:lnTo>
                    <a:pt x="7329" y="4642"/>
                  </a:lnTo>
                  <a:lnTo>
                    <a:pt x="4" y="0"/>
                  </a:lnTo>
                  <a:cubicBezTo>
                    <a:pt x="3" y="2762"/>
                    <a:pt x="1" y="5524"/>
                    <a:pt x="0" y="8286"/>
                  </a:cubicBezTo>
                  <a:close/>
                </a:path>
              </a:pathLst>
            </a:custGeom>
            <a:solidFill>
              <a:srgbClr val="C1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0D5C805-31E0-3146-2CB0-5D849622FB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743332" y="8646704"/>
              <a:ext cx="1588816" cy="1092945"/>
            </a:xfrm>
            <a:custGeom>
              <a:avLst/>
              <a:gdLst>
                <a:gd name="T0" fmla="*/ 284 w 1067"/>
                <a:gd name="T1" fmla="*/ 769 h 769"/>
                <a:gd name="T2" fmla="*/ 1067 w 1067"/>
                <a:gd name="T3" fmla="*/ 481 h 769"/>
                <a:gd name="T4" fmla="*/ 0 w 1067"/>
                <a:gd name="T5" fmla="*/ 0 h 769"/>
                <a:gd name="T6" fmla="*/ 284 w 1067"/>
                <a:gd name="T7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69">
                  <a:moveTo>
                    <a:pt x="284" y="769"/>
                  </a:moveTo>
                  <a:lnTo>
                    <a:pt x="1067" y="481"/>
                  </a:lnTo>
                  <a:lnTo>
                    <a:pt x="0" y="0"/>
                  </a:lnTo>
                  <a:lnTo>
                    <a:pt x="284" y="769"/>
                  </a:ln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AE000B47-7416-74B1-A000-608F97AAE4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496585" y="9133996"/>
              <a:ext cx="754654" cy="776204"/>
            </a:xfrm>
            <a:custGeom>
              <a:avLst/>
              <a:gdLst>
                <a:gd name="T0" fmla="*/ 640 w 783"/>
                <a:gd name="T1" fmla="*/ 0 h 673"/>
                <a:gd name="T2" fmla="*/ 332 w 783"/>
                <a:gd name="T3" fmla="*/ 0 h 673"/>
                <a:gd name="T4" fmla="*/ 0 w 783"/>
                <a:gd name="T5" fmla="*/ 673 h 673"/>
                <a:gd name="T6" fmla="*/ 783 w 783"/>
                <a:gd name="T7" fmla="*/ 384 h 673"/>
                <a:gd name="T8" fmla="*/ 640 w 783"/>
                <a:gd name="T9" fmla="*/ 0 h 673"/>
                <a:gd name="connsiteX0" fmla="*/ 4529 w 6355"/>
                <a:gd name="connsiteY0" fmla="*/ 0 h 8115"/>
                <a:gd name="connsiteX1" fmla="*/ 595 w 6355"/>
                <a:gd name="connsiteY1" fmla="*/ 0 h 8115"/>
                <a:gd name="connsiteX2" fmla="*/ 0 w 6355"/>
                <a:gd name="connsiteY2" fmla="*/ 8115 h 8115"/>
                <a:gd name="connsiteX3" fmla="*/ 6355 w 6355"/>
                <a:gd name="connsiteY3" fmla="*/ 5706 h 8115"/>
                <a:gd name="connsiteX4" fmla="*/ 4529 w 6355"/>
                <a:gd name="connsiteY4" fmla="*/ 0 h 8115"/>
                <a:gd name="connsiteX0" fmla="*/ 7312 w 10185"/>
                <a:gd name="connsiteY0" fmla="*/ 0 h 10000"/>
                <a:gd name="connsiteX1" fmla="*/ 78 w 10185"/>
                <a:gd name="connsiteY1" fmla="*/ 0 h 10000"/>
                <a:gd name="connsiteX2" fmla="*/ 185 w 10185"/>
                <a:gd name="connsiteY2" fmla="*/ 10000 h 10000"/>
                <a:gd name="connsiteX3" fmla="*/ 10185 w 10185"/>
                <a:gd name="connsiteY3" fmla="*/ 7031 h 10000"/>
                <a:gd name="connsiteX4" fmla="*/ 7312 w 10185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5" h="10000">
                  <a:moveTo>
                    <a:pt x="7312" y="0"/>
                  </a:moveTo>
                  <a:lnTo>
                    <a:pt x="78" y="0"/>
                  </a:lnTo>
                  <a:cubicBezTo>
                    <a:pt x="-233" y="3333"/>
                    <a:pt x="497" y="6667"/>
                    <a:pt x="185" y="10000"/>
                  </a:cubicBezTo>
                  <a:lnTo>
                    <a:pt x="10185" y="7031"/>
                  </a:lnTo>
                  <a:lnTo>
                    <a:pt x="7312" y="0"/>
                  </a:lnTo>
                  <a:close/>
                </a:path>
              </a:pathLst>
            </a:custGeom>
            <a:solidFill>
              <a:srgbClr val="47A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BAC0020-768F-866B-1B46-DD2DC7AA1E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2149" y="8237382"/>
              <a:ext cx="1164437" cy="1502267"/>
            </a:xfrm>
            <a:custGeom>
              <a:avLst/>
              <a:gdLst>
                <a:gd name="T0" fmla="*/ 284 w 782"/>
                <a:gd name="T1" fmla="*/ 1057 h 1057"/>
                <a:gd name="T2" fmla="*/ 782 w 782"/>
                <a:gd name="T3" fmla="*/ 0 h 1057"/>
                <a:gd name="T4" fmla="*/ 0 w 782"/>
                <a:gd name="T5" fmla="*/ 264 h 1057"/>
                <a:gd name="T6" fmla="*/ 284 w 782"/>
                <a:gd name="T7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2" h="1057">
                  <a:moveTo>
                    <a:pt x="284" y="1057"/>
                  </a:moveTo>
                  <a:lnTo>
                    <a:pt x="782" y="0"/>
                  </a:lnTo>
                  <a:lnTo>
                    <a:pt x="0" y="264"/>
                  </a:lnTo>
                  <a:lnTo>
                    <a:pt x="284" y="1057"/>
                  </a:lnTo>
                  <a:close/>
                </a:path>
              </a:pathLst>
            </a:custGeom>
            <a:solidFill>
              <a:srgbClr val="47A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5BF3D03-C87C-5045-BDE2-880439F298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78895" y="9056024"/>
              <a:ext cx="1517342" cy="854174"/>
            </a:xfrm>
            <a:custGeom>
              <a:avLst/>
              <a:gdLst>
                <a:gd name="T0" fmla="*/ 308 w 1019"/>
                <a:gd name="T1" fmla="*/ 0 h 601"/>
                <a:gd name="T2" fmla="*/ 0 w 1019"/>
                <a:gd name="T3" fmla="*/ 0 h 601"/>
                <a:gd name="T4" fmla="*/ 237 w 1019"/>
                <a:gd name="T5" fmla="*/ 601 h 601"/>
                <a:gd name="T6" fmla="*/ 1019 w 1019"/>
                <a:gd name="T7" fmla="*/ 312 h 601"/>
                <a:gd name="T8" fmla="*/ 1019 w 1019"/>
                <a:gd name="T9" fmla="*/ 312 h 601"/>
                <a:gd name="T10" fmla="*/ 308 w 1019"/>
                <a:gd name="T1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601">
                  <a:moveTo>
                    <a:pt x="308" y="0"/>
                  </a:moveTo>
                  <a:lnTo>
                    <a:pt x="0" y="0"/>
                  </a:lnTo>
                  <a:lnTo>
                    <a:pt x="237" y="601"/>
                  </a:lnTo>
                  <a:lnTo>
                    <a:pt x="1019" y="312"/>
                  </a:lnTo>
                  <a:lnTo>
                    <a:pt x="1019" y="312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95D4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D018BEF1-0757-B4C6-6385-56E43794F2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67450" y="9466768"/>
              <a:ext cx="388642" cy="443431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D4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4233A169-8A5C-4BC8-E681-AF32E10085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04110" y="9739648"/>
              <a:ext cx="929528" cy="216356"/>
            </a:xfrm>
            <a:custGeom>
              <a:avLst/>
              <a:gdLst>
                <a:gd name="T0" fmla="*/ 640 w 783"/>
                <a:gd name="T1" fmla="*/ 0 h 673"/>
                <a:gd name="T2" fmla="*/ 332 w 783"/>
                <a:gd name="T3" fmla="*/ 0 h 673"/>
                <a:gd name="T4" fmla="*/ 0 w 783"/>
                <a:gd name="T5" fmla="*/ 673 h 673"/>
                <a:gd name="T6" fmla="*/ 783 w 783"/>
                <a:gd name="T7" fmla="*/ 384 h 673"/>
                <a:gd name="T8" fmla="*/ 640 w 783"/>
                <a:gd name="T9" fmla="*/ 0 h 673"/>
                <a:gd name="connsiteX0" fmla="*/ 8980 w 10000"/>
                <a:gd name="connsiteY0" fmla="*/ 6331 h 10000"/>
                <a:gd name="connsiteX1" fmla="*/ 4240 w 10000"/>
                <a:gd name="connsiteY1" fmla="*/ 0 h 10000"/>
                <a:gd name="connsiteX2" fmla="*/ 0 w 10000"/>
                <a:gd name="connsiteY2" fmla="*/ 10000 h 10000"/>
                <a:gd name="connsiteX3" fmla="*/ 10000 w 10000"/>
                <a:gd name="connsiteY3" fmla="*/ 5706 h 10000"/>
                <a:gd name="connsiteX4" fmla="*/ 8980 w 10000"/>
                <a:gd name="connsiteY4" fmla="*/ 6331 h 10000"/>
                <a:gd name="connsiteX0" fmla="*/ 8980 w 8980"/>
                <a:gd name="connsiteY0" fmla="*/ 6331 h 10000"/>
                <a:gd name="connsiteX1" fmla="*/ 4240 w 8980"/>
                <a:gd name="connsiteY1" fmla="*/ 0 h 10000"/>
                <a:gd name="connsiteX2" fmla="*/ 0 w 8980"/>
                <a:gd name="connsiteY2" fmla="*/ 10000 h 10000"/>
                <a:gd name="connsiteX3" fmla="*/ 7682 w 8980"/>
                <a:gd name="connsiteY3" fmla="*/ 8285 h 10000"/>
                <a:gd name="connsiteX4" fmla="*/ 8980 w 8980"/>
                <a:gd name="connsiteY4" fmla="*/ 6331 h 10000"/>
                <a:gd name="connsiteX0" fmla="*/ 10000 w 10000"/>
                <a:gd name="connsiteY0" fmla="*/ 0 h 3669"/>
                <a:gd name="connsiteX1" fmla="*/ 1243 w 10000"/>
                <a:gd name="connsiteY1" fmla="*/ 1407 h 3669"/>
                <a:gd name="connsiteX2" fmla="*/ 0 w 10000"/>
                <a:gd name="connsiteY2" fmla="*/ 3669 h 3669"/>
                <a:gd name="connsiteX3" fmla="*/ 8555 w 10000"/>
                <a:gd name="connsiteY3" fmla="*/ 1954 h 3669"/>
                <a:gd name="connsiteX4" fmla="*/ 10000 w 10000"/>
                <a:gd name="connsiteY4" fmla="*/ 0 h 3669"/>
                <a:gd name="connsiteX0" fmla="*/ 8878 w 8878"/>
                <a:gd name="connsiteY0" fmla="*/ 639 h 6165"/>
                <a:gd name="connsiteX1" fmla="*/ 1243 w 8878"/>
                <a:gd name="connsiteY1" fmla="*/ 0 h 6165"/>
                <a:gd name="connsiteX2" fmla="*/ 0 w 8878"/>
                <a:gd name="connsiteY2" fmla="*/ 6165 h 6165"/>
                <a:gd name="connsiteX3" fmla="*/ 8555 w 8878"/>
                <a:gd name="connsiteY3" fmla="*/ 1491 h 6165"/>
                <a:gd name="connsiteX4" fmla="*/ 8878 w 8878"/>
                <a:gd name="connsiteY4" fmla="*/ 639 h 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8" h="6165">
                  <a:moveTo>
                    <a:pt x="8878" y="639"/>
                  </a:moveTo>
                  <a:lnTo>
                    <a:pt x="1243" y="0"/>
                  </a:lnTo>
                  <a:lnTo>
                    <a:pt x="0" y="6165"/>
                  </a:lnTo>
                  <a:lnTo>
                    <a:pt x="8555" y="1491"/>
                  </a:lnTo>
                  <a:lnTo>
                    <a:pt x="8878" y="639"/>
                  </a:ln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69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F2B07E-F8B6-0AC6-EB3C-9C5402D9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6F05D73-FB6F-3777-8965-2C84CAC61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54E553-9370-14BA-6F92-CC7EE08D1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F594E8-B520-E848-10F0-0458B201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89B310-A126-6F53-7A06-981DDD5A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9FBB567-CAA0-9D46-3BD6-2B7AF9D3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0" y="89967"/>
            <a:ext cx="129884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8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DFBC19C-2E0B-D09E-157F-6887B530D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43098B-E608-02BB-33AC-E8F47BB58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74D777-BBC0-9946-34F5-C0973DEF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DA4FF5-52FE-F4BE-955D-0B142ACE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25B811-6D1B-0F95-2F55-A0A66BA3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5729C05-98A0-E0B8-6AD9-DAE759B64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0" y="89967"/>
            <a:ext cx="129884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02B051-ACB2-2E08-145F-C8F84EFB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A64ADF-7EA4-668C-9043-30F1BE3AD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C774B0-54C7-1ACF-C3C7-D4BC8F4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ABA6C0-929F-CD6A-2E00-BC39F8D4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A11EEE-6F5D-C86D-71DB-50A300FF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组合 12">
            <a:extLst>
              <a:ext uri="{FF2B5EF4-FFF2-40B4-BE49-F238E27FC236}">
                <a16:creationId xmlns:a16="http://schemas.microsoft.com/office/drawing/2014/main" id="{CBC8C199-EBCD-CF04-368B-B390A2AA686B}"/>
              </a:ext>
            </a:extLst>
          </p:cNvPr>
          <p:cNvGrpSpPr/>
          <p:nvPr userDrawn="1"/>
        </p:nvGrpSpPr>
        <p:grpSpPr>
          <a:xfrm flipV="1">
            <a:off x="838200" y="996165"/>
            <a:ext cx="9293352" cy="92596"/>
            <a:chOff x="0" y="246743"/>
            <a:chExt cx="3164114" cy="435428"/>
          </a:xfrm>
        </p:grpSpPr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CF4A70A2-3E2E-D6EA-5F54-6C7421BD54D0}"/>
                </a:ext>
              </a:extLst>
            </p:cNvPr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4">
              <a:extLst>
                <a:ext uri="{FF2B5EF4-FFF2-40B4-BE49-F238E27FC236}">
                  <a16:creationId xmlns:a16="http://schemas.microsoft.com/office/drawing/2014/main" id="{67C8B070-E608-E09E-0110-CBDC3126EBDC}"/>
                </a:ext>
              </a:extLst>
            </p:cNvPr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C1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FCF6408D-5F40-0FD0-1CA3-21CF4DF60748}"/>
                </a:ext>
              </a:extLst>
            </p:cNvPr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47A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84348969-E647-C40C-3ED5-989E9F6CB792}"/>
                </a:ext>
              </a:extLst>
            </p:cNvPr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6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7">
              <a:extLst>
                <a:ext uri="{FF2B5EF4-FFF2-40B4-BE49-F238E27FC236}">
                  <a16:creationId xmlns:a16="http://schemas.microsoft.com/office/drawing/2014/main" id="{4B044DE7-1D02-8FA2-6A00-54FB5AAB1FD8}"/>
                </a:ext>
              </a:extLst>
            </p:cNvPr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95D4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Resim 12">
            <a:extLst>
              <a:ext uri="{FF2B5EF4-FFF2-40B4-BE49-F238E27FC236}">
                <a16:creationId xmlns:a16="http://schemas.microsoft.com/office/drawing/2014/main" id="{A33ABC67-662E-C856-DE5B-18F1E1AF6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0" y="89967"/>
            <a:ext cx="129884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4D3BBA-7F45-553E-BC20-EBC1C9C3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6FE4E7-7E4E-8C55-2366-252115A66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4AF52A-0776-37FE-BEDA-C6C22303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CA6088-4CCC-7F44-9D5D-5DF5C9A7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5DF590-0E8A-A5AB-DA5A-FC8F634E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3BDB313-46D4-2F08-95DA-DB6C50F62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0" y="89967"/>
            <a:ext cx="129884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5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293D22-EAEE-4663-4EE3-EE3A7EB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59E00F-5724-1C3A-7D5B-B28D917FB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0B32ADE-3C89-5358-D7FF-282544BA5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C960CD5-9786-5E26-8F2D-526853AB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2894FE-AEB8-7D59-338E-7B7ADF5F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134C72-1AEA-E8ED-36E8-BD4B1E7F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2B95960-1639-362C-02A0-2EA58CFD7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0" y="89967"/>
            <a:ext cx="129884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9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7AEF9A-78E0-EB5C-9131-CC6A8C45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7E358A-9DBD-92B6-2D36-1D0DD0B64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290F34F-818A-135C-CDDE-603764F2E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24F7346-351A-8705-7059-452C5EB80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782AC95-731B-C1C5-C551-1105EC26E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BCA4380-53C3-596D-2AAA-9AE8D125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F4982B0-5496-438C-55DF-C6703796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4912F8-07FA-D4AC-657F-16A135D4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43EF47F-8E40-3F03-1AB3-D03356E4B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0" y="89967"/>
            <a:ext cx="129884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5F676F-F5E2-246C-EE1E-8748A10A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8E00FC1-F0BC-826D-DF51-9CF7D085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278E535-C9B7-0F2C-9521-2C090ED0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CDF19FA-1443-66F2-9261-32F327BF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0170340-9404-DD8D-204A-2B9EA9950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0" y="89967"/>
            <a:ext cx="129884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4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6165F76-5820-D1CA-A9A5-183FF925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9A6FDD7-DE3F-BF07-64D9-D2FA9DF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D6260CD-7726-016B-267F-F39AA184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A95BA82-F50C-5C6E-75E8-9F9BD692A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0" y="89967"/>
            <a:ext cx="129884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7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D54882-48C4-229D-484F-706EC663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02E8FD-A9DB-9F65-E17A-FDE31A72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8FCC2F-830F-444B-38A0-B454BE2A8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9ED696-7C38-0FC8-21A2-94EB086C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790214-9B15-EE3A-193F-13871C85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453EAD-AC33-2DCC-D18F-DAEE854F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7879C53-9239-867B-6614-421978B35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0" y="89967"/>
            <a:ext cx="129884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19FC68-8CC3-3C29-458B-58242231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F7BE3F1-232B-5B47-1FE3-8987CA07B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57E16A-5CD3-BE56-C8FC-15BF31562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80A6FCB-37DE-7D27-0FC6-26053B44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4400EB-0547-6910-B475-094E2E76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455292E-30C9-F88E-CF62-F5C5E6BF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83426AB-80D7-CC73-3229-F803A0377F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0" y="89967"/>
            <a:ext cx="1298840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94710F17-D5C0-4E5F-77F4-821D4706B9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35" cy="6858000"/>
          </a:xfrm>
          <a:prstGeom prst="rect">
            <a:avLst/>
          </a:prstGeom>
          <a:ln>
            <a:noFill/>
          </a:ln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E484507-B160-8085-A97F-D2B40052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3352" cy="631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C9B201-B675-6A08-987E-721E7D5E4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695"/>
            <a:ext cx="10515600" cy="490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31822F-1222-5CAC-98D6-98D13208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DA2B8-DF5C-401C-A112-3B3FAD723C6B}" type="datetimeFigureOut">
              <a:rPr lang="tr-TR" smtClean="0"/>
              <a:t>28.11.2022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B9CD4E-875B-73B7-CFCF-40C8815BC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6C4CF"/>
                </a:solidFill>
                <a:latin typeface="Abadi" panose="020B0604020104020204" pitchFamily="34" charset="0"/>
              </a:defRPr>
            </a:lvl1pPr>
          </a:lstStyle>
          <a:p>
            <a:r>
              <a:rPr lang="tr-TR" dirty="0"/>
              <a:t>TESPAM.org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3CEBCA-798C-9610-8086-88C542DBA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7E6C-E762-4B9B-9D02-9B165E503A66}" type="slidenum">
              <a:rPr lang="tr-TR" smtClean="0"/>
              <a:t>‹#›</a:t>
            </a:fld>
            <a:endParaRPr lang="tr-TR"/>
          </a:p>
        </p:txBody>
      </p:sp>
      <p:grpSp>
        <p:nvGrpSpPr>
          <p:cNvPr id="12" name="组合 12">
            <a:extLst>
              <a:ext uri="{FF2B5EF4-FFF2-40B4-BE49-F238E27FC236}">
                <a16:creationId xmlns:a16="http://schemas.microsoft.com/office/drawing/2014/main" id="{42A297D2-880D-4F63-FD3D-924BB00A6A78}"/>
              </a:ext>
            </a:extLst>
          </p:cNvPr>
          <p:cNvGrpSpPr/>
          <p:nvPr userDrawn="1"/>
        </p:nvGrpSpPr>
        <p:grpSpPr>
          <a:xfrm flipV="1">
            <a:off x="365" y="0"/>
            <a:ext cx="12191635" cy="92596"/>
            <a:chOff x="0" y="246743"/>
            <a:chExt cx="3164114" cy="435428"/>
          </a:xfrm>
        </p:grpSpPr>
        <p:sp>
          <p:nvSpPr>
            <p:cNvPr id="13" name="矩形 3">
              <a:extLst>
                <a:ext uri="{FF2B5EF4-FFF2-40B4-BE49-F238E27FC236}">
                  <a16:creationId xmlns:a16="http://schemas.microsoft.com/office/drawing/2014/main" id="{20C723B4-800D-A206-3333-0076FA85DAE2}"/>
                </a:ext>
              </a:extLst>
            </p:cNvPr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4">
              <a:extLst>
                <a:ext uri="{FF2B5EF4-FFF2-40B4-BE49-F238E27FC236}">
                  <a16:creationId xmlns:a16="http://schemas.microsoft.com/office/drawing/2014/main" id="{B9549485-FC62-1375-009A-A419C12066DA}"/>
                </a:ext>
              </a:extLst>
            </p:cNvPr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C1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5">
              <a:extLst>
                <a:ext uri="{FF2B5EF4-FFF2-40B4-BE49-F238E27FC236}">
                  <a16:creationId xmlns:a16="http://schemas.microsoft.com/office/drawing/2014/main" id="{89A67B0B-D918-7E05-9B2B-F11D40F12778}"/>
                </a:ext>
              </a:extLst>
            </p:cNvPr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47A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6">
              <a:extLst>
                <a:ext uri="{FF2B5EF4-FFF2-40B4-BE49-F238E27FC236}">
                  <a16:creationId xmlns:a16="http://schemas.microsoft.com/office/drawing/2014/main" id="{BC8054DC-AEA2-3BF2-6421-469A0EB00E3D}"/>
                </a:ext>
              </a:extLst>
            </p:cNvPr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6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7">
              <a:extLst>
                <a:ext uri="{FF2B5EF4-FFF2-40B4-BE49-F238E27FC236}">
                  <a16:creationId xmlns:a16="http://schemas.microsoft.com/office/drawing/2014/main" id="{D292091F-FDE3-D7DF-53CD-0E1092BD4E19}"/>
                </a:ext>
              </a:extLst>
            </p:cNvPr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95D4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2">
            <a:extLst>
              <a:ext uri="{FF2B5EF4-FFF2-40B4-BE49-F238E27FC236}">
                <a16:creationId xmlns:a16="http://schemas.microsoft.com/office/drawing/2014/main" id="{44BCF3BB-C98A-E4E3-EA13-C6C2DE8B66BF}"/>
              </a:ext>
            </a:extLst>
          </p:cNvPr>
          <p:cNvGrpSpPr/>
          <p:nvPr userDrawn="1"/>
        </p:nvGrpSpPr>
        <p:grpSpPr>
          <a:xfrm flipV="1">
            <a:off x="-365" y="6786573"/>
            <a:ext cx="12191635" cy="92597"/>
            <a:chOff x="0" y="246743"/>
            <a:chExt cx="3164114" cy="435428"/>
          </a:xfrm>
        </p:grpSpPr>
        <p:sp>
          <p:nvSpPr>
            <p:cNvPr id="19" name="矩形 3">
              <a:extLst>
                <a:ext uri="{FF2B5EF4-FFF2-40B4-BE49-F238E27FC236}">
                  <a16:creationId xmlns:a16="http://schemas.microsoft.com/office/drawing/2014/main" id="{E8BCEF82-639B-95AF-4782-53592E67AB67}"/>
                </a:ext>
              </a:extLst>
            </p:cNvPr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4">
              <a:extLst>
                <a:ext uri="{FF2B5EF4-FFF2-40B4-BE49-F238E27FC236}">
                  <a16:creationId xmlns:a16="http://schemas.microsoft.com/office/drawing/2014/main" id="{A601E0AE-B2CF-463D-E8FC-6003997EB08B}"/>
                </a:ext>
              </a:extLst>
            </p:cNvPr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C1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5">
              <a:extLst>
                <a:ext uri="{FF2B5EF4-FFF2-40B4-BE49-F238E27FC236}">
                  <a16:creationId xmlns:a16="http://schemas.microsoft.com/office/drawing/2014/main" id="{FF5CD812-BBE2-2771-3DE8-48A3F0CC6438}"/>
                </a:ext>
              </a:extLst>
            </p:cNvPr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47A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6">
              <a:extLst>
                <a:ext uri="{FF2B5EF4-FFF2-40B4-BE49-F238E27FC236}">
                  <a16:creationId xmlns:a16="http://schemas.microsoft.com/office/drawing/2014/main" id="{FE520E3C-07F4-519C-60F5-E2385D219DAE}"/>
                </a:ext>
              </a:extLst>
            </p:cNvPr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6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7">
              <a:extLst>
                <a:ext uri="{FF2B5EF4-FFF2-40B4-BE49-F238E27FC236}">
                  <a16:creationId xmlns:a16="http://schemas.microsoft.com/office/drawing/2014/main" id="{52744D5F-31D6-3E83-E8B4-6CA727840A59}"/>
                </a:ext>
              </a:extLst>
            </p:cNvPr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95D4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30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rgbClr val="C14040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7A4AD"/>
          </a:solidFill>
          <a:latin typeface="Abadi" panose="020B06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7A4AD"/>
          </a:solidFill>
          <a:latin typeface="Abadi" panose="020B06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7A4AD"/>
          </a:solidFill>
          <a:latin typeface="Abadi" panose="020B06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7A4AD"/>
          </a:solidFill>
          <a:latin typeface="Abadi" panose="020B06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7A4AD"/>
          </a:solidFill>
          <a:latin typeface="Abadi" panose="020B06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063974-A9F1-CEA4-D9AB-AE4DEA26B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E232FA9-2841-D039-6C96-6F305A95B1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61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8CE72-3074-A5A7-7C1D-C3263009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E8C1E6-83ED-20CF-71D6-51714AEC2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83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esim 22">
            <a:extLst>
              <a:ext uri="{FF2B5EF4-FFF2-40B4-BE49-F238E27FC236}">
                <a16:creationId xmlns:a16="http://schemas.microsoft.com/office/drawing/2014/main" id="{3D7A2334-AE81-2887-B9CD-286A50CB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91" y="1126209"/>
            <a:ext cx="1747318" cy="1747318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980F653C-5B1B-B6FB-763D-7313A2DA0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58" y="4917667"/>
            <a:ext cx="1701737" cy="1656357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674EDCBC-6CB4-B1D5-B2C6-045555446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14" y="987897"/>
            <a:ext cx="2023942" cy="2023942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FBDEFE21-6B6B-14DD-B485-4A4CECEF4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17" y="2943674"/>
            <a:ext cx="1794800" cy="1794800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5B82FD7F-8811-4254-7A9A-835DA571F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04" y="2985565"/>
            <a:ext cx="1658471" cy="1658471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42F9FB43-9D18-DA88-2F62-24837B00A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8" y="2835419"/>
            <a:ext cx="2254706" cy="2254706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174DD3F0-0219-7321-A6EC-C39C38BA0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58" y="1087858"/>
            <a:ext cx="1494463" cy="1881648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47A49015-291A-5DD3-4048-A04712E639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56" y="1124374"/>
            <a:ext cx="1808617" cy="1808617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id="{A3765661-3CD6-3F65-D48E-1E4EAF7E63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86" y="2502074"/>
            <a:ext cx="2551732" cy="2509203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7F22CABE-4FCF-4010-7965-87579CE4C1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83" y="4872377"/>
            <a:ext cx="1794800" cy="1746939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9789DB03-CFC9-AE36-53CE-F4E47B2FA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03" y="1124374"/>
            <a:ext cx="2157593" cy="18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53</TotalTime>
  <Words>0</Words>
  <Application>Microsoft Office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Abadi</vt:lpstr>
      <vt:lpstr>Arial</vt:lpstr>
      <vt:lpstr>Calibri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Veli Kemal Arslan</dc:creator>
  <cp:lastModifiedBy>Veli Kemal Arslan</cp:lastModifiedBy>
  <cp:revision>2</cp:revision>
  <dcterms:created xsi:type="dcterms:W3CDTF">2022-11-28T07:47:45Z</dcterms:created>
  <dcterms:modified xsi:type="dcterms:W3CDTF">2022-11-28T08:41:37Z</dcterms:modified>
</cp:coreProperties>
</file>